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D71D-B221-44F9-A645-B7F91E5C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8F8D97-4290-4800-A0F8-95785A046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9EFCA-7F02-4F4C-8D35-CBDE7A41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128CB5-6229-4D3E-A6B9-5CD797A3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EC9CA6-C51C-4FA3-9CFD-90D47B30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5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8A44B-FB7F-44FB-8921-CA460D79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C4611F-7BD0-4D35-A84B-2D0EBF4A6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35DC4-144E-4764-8854-1B7F422E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27706-F6D5-4DD9-A32A-9238202A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23C94-8311-4E8B-9B80-C1160EE4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8AA2BE-6831-4702-A69A-DB0DBB3D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E721EB-426E-482A-88D9-84F5043CD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6D304-DBA2-44BE-A27C-BD3A215D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7E9BA-F1A9-4523-8FDB-23EA9539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C4D6F-F0D5-43BB-BB0D-BF7C47BD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20B7D-BFF2-4FC9-90E3-E506F05B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B8AE5-8BF2-4FF7-9990-96D9B1FC3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751BD-2E25-44F9-9CD6-2FBCC1E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16FDC2-BEE5-4A18-9415-56DF0483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409C8-22D9-439F-8C68-9E2D10EB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9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8B89B-167B-4A85-BBA5-1EB40ADA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1E5375-8A7E-4C60-AA4C-FD148FBA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8E1E3-187B-4873-88A6-E8CCB7EE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46C94-4D25-474F-94C2-5553901A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BEF96-D96E-435E-8C6A-CAF01FB7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4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B61A-FAAC-449B-8EF3-92B08FC0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A8E26-4E6B-43E6-884C-D1FBB410D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6B8D33-AC3B-47A4-9274-85E4722F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E0E329-EFDF-468A-851D-D68022A3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41F0C-6BFC-41BF-87E3-E789FF02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9C3A3-114D-481B-83AA-E6C5DB44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3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47588-D3C9-4247-B6A5-98ED85C2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179DA-E367-4CB4-9BAD-B1A5BBA3A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F9702-28D6-4907-BADE-055F53D5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22792C-8E32-48F7-A4B8-E3A8ED82E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0B9051-31D2-4F1D-B065-4183226D1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245925-BB95-4453-8296-14219206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74C5EA-BB96-4B02-829C-C2B2C1AF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1D44F7-E627-4049-ADA8-28822223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1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92E49-6B32-436B-BCD9-1FCFF69D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EF2317-4E41-4FB9-8D29-C66645E0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63AC3C-0E6B-4C7F-8899-E36C203A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28FBA6-13BE-4C43-A0ED-F6CDE8AF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1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D8B26B-42CB-43EC-8EEC-6A5D4C8D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9DCC11-3874-4B47-96E7-FB50CBC9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EBF6DE-BBED-49DA-945F-B6A8E487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9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16B21-CEA0-43C7-9AB3-9E932AB4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36078-7D39-48AE-B58D-9937AE055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24A0F-62E4-4E76-A758-138DC838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2EBF19-97D0-42FF-9684-BF0601C2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072A24-8FD0-416B-A58E-0D093EB2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0B70D-B60E-4B13-A913-CF90C2FE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6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D458E-BF64-4CCE-A715-9336913D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7FC819-10F8-47F3-9F7C-BDAA5E9D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99FF4C-617B-4061-A50C-C4DCE700F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575017-F473-490C-9204-EFC3020A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B3EF32-B68A-4097-8D87-C69EE659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DD1EB-4D6C-4064-A114-F471F39D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80269-7BB8-4E2F-B7B6-D55F00A0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5E564-F81E-4DAF-A0F1-2DF476F62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312EF-1928-49CC-9B33-FE0EADEF2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4122-9D65-4CAE-B0AB-B3559E84BB28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658E2-D059-40B9-AC00-AA802152E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1192E-1E9A-4EB9-9B8C-0D18AB92F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8FE59-3B0F-4D49-9DE0-7C53B8C48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FD2B27-CEA6-4FE7-AD64-8A2D899CD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44" y="0"/>
            <a:ext cx="3330912" cy="685800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B7C2C354-8D84-49AC-B4C4-3C7E22E063CB}"/>
              </a:ext>
            </a:extLst>
          </p:cNvPr>
          <p:cNvSpPr/>
          <p:nvPr/>
        </p:nvSpPr>
        <p:spPr>
          <a:xfrm>
            <a:off x="3453415" y="5739414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547ED-3BE1-420E-9C6C-405B94BBB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" b="3560"/>
          <a:stretch/>
        </p:blipFill>
        <p:spPr>
          <a:xfrm>
            <a:off x="4466475" y="-1"/>
            <a:ext cx="3263571" cy="6755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BC7880-4D0D-4CA5-9FE7-6DFB1A58F026}"/>
              </a:ext>
            </a:extLst>
          </p:cNvPr>
          <p:cNvSpPr txBox="1"/>
          <p:nvPr/>
        </p:nvSpPr>
        <p:spPr>
          <a:xfrm>
            <a:off x="195309" y="2530137"/>
            <a:ext cx="386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Выбрать ту группу (отряд),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которую зачислен ребенок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5B1B3-D927-4303-9AEE-0C282B8924E8}"/>
              </a:ext>
            </a:extLst>
          </p:cNvPr>
          <p:cNvSpPr txBox="1"/>
          <p:nvPr/>
        </p:nvSpPr>
        <p:spPr>
          <a:xfrm>
            <a:off x="5024761" y="5817841"/>
            <a:ext cx="296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Аврора (артикул 2471919)</a:t>
            </a:r>
          </a:p>
        </p:txBody>
      </p:sp>
    </p:spTree>
    <p:extLst>
      <p:ext uri="{BB962C8B-B14F-4D97-AF65-F5344CB8AC3E}">
        <p14:creationId xmlns:p14="http://schemas.microsoft.com/office/powerpoint/2010/main" val="367973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494A21-A4FB-4B44-BFA4-16ECB88BD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97" y="0"/>
            <a:ext cx="3287806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254CF41-736F-44ED-93DB-8977090C6491}"/>
              </a:ext>
            </a:extLst>
          </p:cNvPr>
          <p:cNvSpPr/>
          <p:nvPr/>
        </p:nvSpPr>
        <p:spPr>
          <a:xfrm>
            <a:off x="3527009" y="2019668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8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FCF78-5F3B-444A-A097-98D7AC074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4429450" y="0"/>
            <a:ext cx="3392384" cy="685800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7B559C-2BE0-4573-A082-D24DAD83327F}"/>
              </a:ext>
            </a:extLst>
          </p:cNvPr>
          <p:cNvSpPr/>
          <p:nvPr/>
        </p:nvSpPr>
        <p:spPr>
          <a:xfrm>
            <a:off x="3346081" y="5588491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6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92D7A-FDC3-4CFA-8636-343C488B1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" b="2913"/>
          <a:stretch/>
        </p:blipFill>
        <p:spPr>
          <a:xfrm>
            <a:off x="4465061" y="0"/>
            <a:ext cx="3240756" cy="6807434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13BA3E1-6919-435E-A656-434FE4E09327}"/>
              </a:ext>
            </a:extLst>
          </p:cNvPr>
          <p:cNvSpPr/>
          <p:nvPr/>
        </p:nvSpPr>
        <p:spPr>
          <a:xfrm>
            <a:off x="3455987" y="3138255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0561B-B304-4BA5-951E-1ED75F661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22" y="0"/>
            <a:ext cx="3271556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03CE1BF-4B77-4AA1-B746-4B684DB4C1A9}"/>
              </a:ext>
            </a:extLst>
          </p:cNvPr>
          <p:cNvSpPr/>
          <p:nvPr/>
        </p:nvSpPr>
        <p:spPr>
          <a:xfrm>
            <a:off x="3376853" y="5845944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9AD23A-417E-4CC7-8976-B60E0D7AADFC}"/>
              </a:ext>
            </a:extLst>
          </p:cNvPr>
          <p:cNvSpPr/>
          <p:nvPr/>
        </p:nvSpPr>
        <p:spPr>
          <a:xfrm>
            <a:off x="4625266" y="2938509"/>
            <a:ext cx="1109709" cy="230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11EC9B-C844-49DE-9D0C-5D7E9BB7D4D3}"/>
              </a:ext>
            </a:extLst>
          </p:cNvPr>
          <p:cNvSpPr/>
          <p:nvPr/>
        </p:nvSpPr>
        <p:spPr>
          <a:xfrm>
            <a:off x="4598633" y="3536273"/>
            <a:ext cx="1109709" cy="230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1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B9A8BE-0848-48BB-A0DA-8354B14A0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" b="1747"/>
          <a:stretch/>
        </p:blipFill>
        <p:spPr>
          <a:xfrm>
            <a:off x="4421276" y="0"/>
            <a:ext cx="3297783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15393A-BF9F-4ACA-8E4F-67AFBA5482BA}"/>
              </a:ext>
            </a:extLst>
          </p:cNvPr>
          <p:cNvSpPr/>
          <p:nvPr/>
        </p:nvSpPr>
        <p:spPr>
          <a:xfrm>
            <a:off x="4749553" y="2201663"/>
            <a:ext cx="1109709" cy="230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0E636E1-B25F-4275-BB0A-0991D9FFA228}"/>
              </a:ext>
            </a:extLst>
          </p:cNvPr>
          <p:cNvSpPr/>
          <p:nvPr/>
        </p:nvSpPr>
        <p:spPr>
          <a:xfrm>
            <a:off x="3430119" y="3617648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4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DE3596-7C6E-46FA-A516-4C38E2DE9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71" y="0"/>
            <a:ext cx="3738657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51A6C291-1F57-4507-B4B0-6457BC52F27E}"/>
              </a:ext>
            </a:extLst>
          </p:cNvPr>
          <p:cNvSpPr/>
          <p:nvPr/>
        </p:nvSpPr>
        <p:spPr>
          <a:xfrm>
            <a:off x="3217054" y="4327862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56187C-B714-4398-AEDC-1CD15BED799D}"/>
              </a:ext>
            </a:extLst>
          </p:cNvPr>
          <p:cNvSpPr/>
          <p:nvPr/>
        </p:nvSpPr>
        <p:spPr>
          <a:xfrm>
            <a:off x="4634143" y="2068498"/>
            <a:ext cx="2459115" cy="4083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8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E0071E9-D9D4-4437-985D-44A7CD3EB05A}"/>
              </a:ext>
            </a:extLst>
          </p:cNvPr>
          <p:cNvSpPr/>
          <p:nvPr/>
        </p:nvSpPr>
        <p:spPr>
          <a:xfrm>
            <a:off x="3222345" y="5763828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3FF7E7-138D-47D7-A3E6-39A655012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" b="3043"/>
          <a:stretch/>
        </p:blipFill>
        <p:spPr>
          <a:xfrm>
            <a:off x="4305714" y="0"/>
            <a:ext cx="3630037" cy="67647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296F1C-6B33-47C0-B6B7-05692B407EDD}"/>
              </a:ext>
            </a:extLst>
          </p:cNvPr>
          <p:cNvSpPr/>
          <p:nvPr/>
        </p:nvSpPr>
        <p:spPr>
          <a:xfrm>
            <a:off x="4660776" y="346230"/>
            <a:ext cx="1109709" cy="230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B0B0D5-4DFF-4F22-B96A-6746C0B841C3}"/>
              </a:ext>
            </a:extLst>
          </p:cNvPr>
          <p:cNvSpPr/>
          <p:nvPr/>
        </p:nvSpPr>
        <p:spPr>
          <a:xfrm>
            <a:off x="4589755" y="1331651"/>
            <a:ext cx="1109709" cy="230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026075-CC44-4087-AADA-2D1A84F028B6}"/>
              </a:ext>
            </a:extLst>
          </p:cNvPr>
          <p:cNvSpPr/>
          <p:nvPr/>
        </p:nvSpPr>
        <p:spPr>
          <a:xfrm>
            <a:off x="4589754" y="1926455"/>
            <a:ext cx="1109709" cy="230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B4D266-EA6C-41C6-AC05-3E947039B4D5}"/>
              </a:ext>
            </a:extLst>
          </p:cNvPr>
          <p:cNvSpPr/>
          <p:nvPr/>
        </p:nvSpPr>
        <p:spPr>
          <a:xfrm>
            <a:off x="4589753" y="3488925"/>
            <a:ext cx="1109709" cy="230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656E5FF-9BFD-4675-A69E-DA5BC3CE0729}"/>
              </a:ext>
            </a:extLst>
          </p:cNvPr>
          <p:cNvSpPr/>
          <p:nvPr/>
        </p:nvSpPr>
        <p:spPr>
          <a:xfrm>
            <a:off x="4660776" y="2618914"/>
            <a:ext cx="2459115" cy="4083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C8AC5F2-FEC9-4B8B-A081-6107F9C2FBC2}"/>
              </a:ext>
            </a:extLst>
          </p:cNvPr>
          <p:cNvSpPr/>
          <p:nvPr/>
        </p:nvSpPr>
        <p:spPr>
          <a:xfrm>
            <a:off x="4660776" y="4083730"/>
            <a:ext cx="2716568" cy="4083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5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89A6-FAEC-4075-AFEB-3721D37E9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" b="2135"/>
          <a:stretch/>
        </p:blipFill>
        <p:spPr>
          <a:xfrm>
            <a:off x="4324350" y="1"/>
            <a:ext cx="3514633" cy="6711518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505652B-FC97-4C62-BF9D-99D8FE10C0A3}"/>
              </a:ext>
            </a:extLst>
          </p:cNvPr>
          <p:cNvSpPr/>
          <p:nvPr/>
        </p:nvSpPr>
        <p:spPr>
          <a:xfrm>
            <a:off x="3323587" y="2863046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CBFC0D-CB1A-425F-9016-608AA10D2AA8}"/>
              </a:ext>
            </a:extLst>
          </p:cNvPr>
          <p:cNvSpPr/>
          <p:nvPr/>
        </p:nvSpPr>
        <p:spPr>
          <a:xfrm>
            <a:off x="4622306" y="1420428"/>
            <a:ext cx="1473694" cy="221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2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D9CF9-18E8-468D-A836-EF822B40A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30" y="0"/>
            <a:ext cx="3666340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049663C-8553-45F6-9772-04A4F7C0D5D8}"/>
              </a:ext>
            </a:extLst>
          </p:cNvPr>
          <p:cNvSpPr/>
          <p:nvPr/>
        </p:nvSpPr>
        <p:spPr>
          <a:xfrm>
            <a:off x="3243688" y="3156009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48C1D2-280F-4AB1-8FDE-9104B4AC0ED9}"/>
              </a:ext>
            </a:extLst>
          </p:cNvPr>
          <p:cNvSpPr/>
          <p:nvPr/>
        </p:nvSpPr>
        <p:spPr>
          <a:xfrm>
            <a:off x="4622306" y="1651247"/>
            <a:ext cx="1473694" cy="221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0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594BE-4BE5-4A4F-9984-199A7B66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97" y="0"/>
            <a:ext cx="3337206" cy="685800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DF02E92-6866-4723-A89B-E08900C3431D}"/>
              </a:ext>
            </a:extLst>
          </p:cNvPr>
          <p:cNvSpPr/>
          <p:nvPr/>
        </p:nvSpPr>
        <p:spPr>
          <a:xfrm>
            <a:off x="3471168" y="1353843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8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4253E-61B6-459B-8A19-494648C5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71" y="0"/>
            <a:ext cx="3738657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B9DCE68-FB09-415F-9C0B-51535AC02612}"/>
              </a:ext>
            </a:extLst>
          </p:cNvPr>
          <p:cNvSpPr/>
          <p:nvPr/>
        </p:nvSpPr>
        <p:spPr>
          <a:xfrm>
            <a:off x="3217055" y="4345616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EEBE8A-CB01-4B14-9702-4AA2BBE4E76F}"/>
              </a:ext>
            </a:extLst>
          </p:cNvPr>
          <p:cNvSpPr/>
          <p:nvPr/>
        </p:nvSpPr>
        <p:spPr>
          <a:xfrm>
            <a:off x="4693326" y="1775535"/>
            <a:ext cx="2470953" cy="7279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3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6FE17-0648-43C6-9273-0AA4D624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5" y="0"/>
            <a:ext cx="3730350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C5CCC72-B0C0-4CFB-BF24-476864248598}"/>
              </a:ext>
            </a:extLst>
          </p:cNvPr>
          <p:cNvSpPr/>
          <p:nvPr/>
        </p:nvSpPr>
        <p:spPr>
          <a:xfrm>
            <a:off x="3217055" y="3429000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17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C5721-E9DB-42F4-B558-BE3D246C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" b="2007"/>
          <a:stretch/>
        </p:blipFill>
        <p:spPr>
          <a:xfrm>
            <a:off x="4321014" y="0"/>
            <a:ext cx="3580112" cy="6821894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33512C9-F5C0-4DAA-8B40-74C3D5485F42}"/>
              </a:ext>
            </a:extLst>
          </p:cNvPr>
          <p:cNvSpPr/>
          <p:nvPr/>
        </p:nvSpPr>
        <p:spPr>
          <a:xfrm>
            <a:off x="3314710" y="5666173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5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6195AA-CEFB-473B-8A8F-5A8F25B8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51" y="0"/>
            <a:ext cx="3378697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FAEF531-9894-4E6C-ABB7-A0FB863611A0}"/>
              </a:ext>
            </a:extLst>
          </p:cNvPr>
          <p:cNvSpPr/>
          <p:nvPr/>
        </p:nvSpPr>
        <p:spPr>
          <a:xfrm>
            <a:off x="4406651" y="648071"/>
            <a:ext cx="3051051" cy="532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26240D2-9BC0-4637-9A06-230787BF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1" y="2388093"/>
            <a:ext cx="2709428" cy="15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5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A60595-F01D-4547-B3EE-03A913894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6019"/>
          <a:stretch/>
        </p:blipFill>
        <p:spPr>
          <a:xfrm>
            <a:off x="4400366" y="86557"/>
            <a:ext cx="3520329" cy="6684885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4DD69CA-20B0-4BBD-A4F2-FBBA73C923C4}"/>
              </a:ext>
            </a:extLst>
          </p:cNvPr>
          <p:cNvSpPr/>
          <p:nvPr/>
        </p:nvSpPr>
        <p:spPr>
          <a:xfrm>
            <a:off x="3586577" y="5996864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6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E23F0-7418-4FA9-9986-46DE15C5D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45" y="0"/>
            <a:ext cx="3287914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00C72BA-E98C-4F90-958D-6948C8E29DDC}"/>
              </a:ext>
            </a:extLst>
          </p:cNvPr>
          <p:cNvSpPr/>
          <p:nvPr/>
        </p:nvSpPr>
        <p:spPr>
          <a:xfrm>
            <a:off x="3368674" y="3955000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3192926-925B-40B6-B1AB-C838FE089356}"/>
              </a:ext>
            </a:extLst>
          </p:cNvPr>
          <p:cNvSpPr/>
          <p:nvPr/>
        </p:nvSpPr>
        <p:spPr>
          <a:xfrm>
            <a:off x="4452043" y="1899823"/>
            <a:ext cx="3008159" cy="523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A475E1-243F-4A25-BC92-E44BDC957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35" y="0"/>
            <a:ext cx="3255329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697E32C-CBE4-4EE0-BFCC-7078F396C8D0}"/>
              </a:ext>
            </a:extLst>
          </p:cNvPr>
          <p:cNvSpPr/>
          <p:nvPr/>
        </p:nvSpPr>
        <p:spPr>
          <a:xfrm>
            <a:off x="4570473" y="1819924"/>
            <a:ext cx="3051051" cy="532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A07E6A7C-6B77-4874-9640-1ADA2B90C4C0}"/>
              </a:ext>
            </a:extLst>
          </p:cNvPr>
          <p:cNvSpPr/>
          <p:nvPr/>
        </p:nvSpPr>
        <p:spPr>
          <a:xfrm>
            <a:off x="3384966" y="2845291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3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6014E-0C96-44B9-9E0C-112BFDBA2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r="-1"/>
          <a:stretch/>
        </p:blipFill>
        <p:spPr>
          <a:xfrm>
            <a:off x="4412202" y="0"/>
            <a:ext cx="3428460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F445AF1-E469-4F64-847D-6505F51891C6}"/>
              </a:ext>
            </a:extLst>
          </p:cNvPr>
          <p:cNvSpPr/>
          <p:nvPr/>
        </p:nvSpPr>
        <p:spPr>
          <a:xfrm>
            <a:off x="3393844" y="1744460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3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F87A0-3406-4368-B12B-25EF1283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8" y="0"/>
            <a:ext cx="3193143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6BA8DAB-789F-427F-AB23-DD0C46D9B173}"/>
              </a:ext>
            </a:extLst>
          </p:cNvPr>
          <p:cNvSpPr/>
          <p:nvPr/>
        </p:nvSpPr>
        <p:spPr>
          <a:xfrm>
            <a:off x="3416059" y="5686145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3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DD2FFB75-2F23-4903-A84D-F833506B5077}"/>
              </a:ext>
            </a:extLst>
          </p:cNvPr>
          <p:cNvSpPr/>
          <p:nvPr/>
        </p:nvSpPr>
        <p:spPr>
          <a:xfrm>
            <a:off x="3210129" y="3648720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5CEC1A-8371-4512-861F-5A3E15840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6" y="0"/>
            <a:ext cx="3213048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B3A05427-9141-4AF0-831D-ED658646DCEC}"/>
              </a:ext>
            </a:extLst>
          </p:cNvPr>
          <p:cNvSpPr/>
          <p:nvPr/>
        </p:nvSpPr>
        <p:spPr>
          <a:xfrm>
            <a:off x="4391487" y="2330386"/>
            <a:ext cx="3409026" cy="301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6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8F083-C8F8-4FD2-8D1C-6D31B2651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"/>
          <a:stretch/>
        </p:blipFill>
        <p:spPr>
          <a:xfrm>
            <a:off x="4459339" y="0"/>
            <a:ext cx="3228724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39616D7-9830-4413-A536-085948AC88B8}"/>
              </a:ext>
            </a:extLst>
          </p:cNvPr>
          <p:cNvSpPr/>
          <p:nvPr/>
        </p:nvSpPr>
        <p:spPr>
          <a:xfrm>
            <a:off x="3917654" y="5508592"/>
            <a:ext cx="1083369" cy="3817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24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</Words>
  <Application>Microsoft Office PowerPoint</Application>
  <PresentationFormat>Широкоэкранный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Tecno</dc:creator>
  <cp:lastModifiedBy>Tecno</cp:lastModifiedBy>
  <cp:revision>6</cp:revision>
  <dcterms:created xsi:type="dcterms:W3CDTF">2024-07-18T12:19:46Z</dcterms:created>
  <dcterms:modified xsi:type="dcterms:W3CDTF">2024-07-22T07:30:34Z</dcterms:modified>
</cp:coreProperties>
</file>